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7559675" cy="10115550"/>
  <p:notesSz cx="6858000" cy="9945688"/>
  <p:defaultTextStyle>
    <a:defPPr>
      <a:defRPr lang="ja-JP"/>
    </a:defPPr>
    <a:lvl1pPr marL="0" algn="l" defTabSz="964052" rtl="0" eaLnBrk="1" latinLnBrk="0" hangingPunct="1">
      <a:defRPr kumimoji="1" sz="1898" kern="1200">
        <a:solidFill>
          <a:schemeClr val="tx1"/>
        </a:solidFill>
        <a:latin typeface="+mn-lt"/>
        <a:ea typeface="+mn-ea"/>
        <a:cs typeface="+mn-cs"/>
      </a:defRPr>
    </a:lvl1pPr>
    <a:lvl2pPr marL="482026" algn="l" defTabSz="964052" rtl="0" eaLnBrk="1" latinLnBrk="0" hangingPunct="1">
      <a:defRPr kumimoji="1" sz="1898" kern="1200">
        <a:solidFill>
          <a:schemeClr val="tx1"/>
        </a:solidFill>
        <a:latin typeface="+mn-lt"/>
        <a:ea typeface="+mn-ea"/>
        <a:cs typeface="+mn-cs"/>
      </a:defRPr>
    </a:lvl2pPr>
    <a:lvl3pPr marL="964052" algn="l" defTabSz="964052" rtl="0" eaLnBrk="1" latinLnBrk="0" hangingPunct="1">
      <a:defRPr kumimoji="1" sz="1898" kern="1200">
        <a:solidFill>
          <a:schemeClr val="tx1"/>
        </a:solidFill>
        <a:latin typeface="+mn-lt"/>
        <a:ea typeface="+mn-ea"/>
        <a:cs typeface="+mn-cs"/>
      </a:defRPr>
    </a:lvl3pPr>
    <a:lvl4pPr marL="1446078" algn="l" defTabSz="964052" rtl="0" eaLnBrk="1" latinLnBrk="0" hangingPunct="1">
      <a:defRPr kumimoji="1" sz="1898" kern="1200">
        <a:solidFill>
          <a:schemeClr val="tx1"/>
        </a:solidFill>
        <a:latin typeface="+mn-lt"/>
        <a:ea typeface="+mn-ea"/>
        <a:cs typeface="+mn-cs"/>
      </a:defRPr>
    </a:lvl4pPr>
    <a:lvl5pPr marL="1928104" algn="l" defTabSz="964052" rtl="0" eaLnBrk="1" latinLnBrk="0" hangingPunct="1">
      <a:defRPr kumimoji="1" sz="1898" kern="1200">
        <a:solidFill>
          <a:schemeClr val="tx1"/>
        </a:solidFill>
        <a:latin typeface="+mn-lt"/>
        <a:ea typeface="+mn-ea"/>
        <a:cs typeface="+mn-cs"/>
      </a:defRPr>
    </a:lvl5pPr>
    <a:lvl6pPr marL="2410130" algn="l" defTabSz="964052" rtl="0" eaLnBrk="1" latinLnBrk="0" hangingPunct="1">
      <a:defRPr kumimoji="1" sz="1898" kern="1200">
        <a:solidFill>
          <a:schemeClr val="tx1"/>
        </a:solidFill>
        <a:latin typeface="+mn-lt"/>
        <a:ea typeface="+mn-ea"/>
        <a:cs typeface="+mn-cs"/>
      </a:defRPr>
    </a:lvl6pPr>
    <a:lvl7pPr marL="2892156" algn="l" defTabSz="964052" rtl="0" eaLnBrk="1" latinLnBrk="0" hangingPunct="1">
      <a:defRPr kumimoji="1" sz="1898" kern="1200">
        <a:solidFill>
          <a:schemeClr val="tx1"/>
        </a:solidFill>
        <a:latin typeface="+mn-lt"/>
        <a:ea typeface="+mn-ea"/>
        <a:cs typeface="+mn-cs"/>
      </a:defRPr>
    </a:lvl7pPr>
    <a:lvl8pPr marL="3374182" algn="l" defTabSz="964052" rtl="0" eaLnBrk="1" latinLnBrk="0" hangingPunct="1">
      <a:defRPr kumimoji="1" sz="1898" kern="1200">
        <a:solidFill>
          <a:schemeClr val="tx1"/>
        </a:solidFill>
        <a:latin typeface="+mn-lt"/>
        <a:ea typeface="+mn-ea"/>
        <a:cs typeface="+mn-cs"/>
      </a:defRPr>
    </a:lvl8pPr>
    <a:lvl9pPr marL="3856208" algn="l" defTabSz="964052" rtl="0" eaLnBrk="1" latinLnBrk="0" hangingPunct="1">
      <a:defRPr kumimoji="1" sz="18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1584" y="-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DE01-D78F-41AE-85D8-B63ACF18A590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4875" y="1243013"/>
            <a:ext cx="25082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19DCF-2922-4460-BFA8-97FA1C365E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631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19DCF-2922-4460-BFA8-97FA1C365E3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4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55485"/>
            <a:ext cx="6425724" cy="3521710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313006"/>
            <a:ext cx="5669756" cy="244224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CE6E-2714-4727-BA52-5EDB6C59827E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D771-3ED5-457E-993C-B5B9F6FD0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13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CE6E-2714-4727-BA52-5EDB6C59827E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D771-3ED5-457E-993C-B5B9F6FD0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05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8559"/>
            <a:ext cx="1630055" cy="857246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8559"/>
            <a:ext cx="4795669" cy="857246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CE6E-2714-4727-BA52-5EDB6C59827E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D771-3ED5-457E-993C-B5B9F6FD0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7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CE6E-2714-4727-BA52-5EDB6C59827E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D771-3ED5-457E-993C-B5B9F6FD0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22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21866"/>
            <a:ext cx="6520220" cy="4207787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69460"/>
            <a:ext cx="6520220" cy="221277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CE6E-2714-4727-BA52-5EDB6C59827E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D771-3ED5-457E-993C-B5B9F6FD0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18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92797"/>
            <a:ext cx="3212862" cy="641822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92797"/>
            <a:ext cx="3212862" cy="641822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CE6E-2714-4727-BA52-5EDB6C59827E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D771-3ED5-457E-993C-B5B9F6FD0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9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8562"/>
            <a:ext cx="6520220" cy="195520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9716"/>
            <a:ext cx="3198096" cy="121527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94986"/>
            <a:ext cx="3198096" cy="54347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9716"/>
            <a:ext cx="3213847" cy="121527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94986"/>
            <a:ext cx="3213847" cy="543476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CE6E-2714-4727-BA52-5EDB6C59827E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D771-3ED5-457E-993C-B5B9F6FD0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03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CE6E-2714-4727-BA52-5EDB6C59827E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D771-3ED5-457E-993C-B5B9F6FD0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83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CE6E-2714-4727-BA52-5EDB6C59827E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D771-3ED5-457E-993C-B5B9F6FD0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18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4370"/>
            <a:ext cx="2438192" cy="236029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6454"/>
            <a:ext cx="3827085" cy="718859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34665"/>
            <a:ext cx="2438192" cy="562209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CE6E-2714-4727-BA52-5EDB6C59827E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D771-3ED5-457E-993C-B5B9F6FD0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52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4370"/>
            <a:ext cx="2438192" cy="236029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6454"/>
            <a:ext cx="3827085" cy="718859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34665"/>
            <a:ext cx="2438192" cy="562209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CE6E-2714-4727-BA52-5EDB6C59827E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D771-3ED5-457E-993C-B5B9F6FD0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12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8562"/>
            <a:ext cx="6520220" cy="19552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92797"/>
            <a:ext cx="6520220" cy="6418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75619"/>
            <a:ext cx="1700927" cy="53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BCE6E-2714-4727-BA52-5EDB6C59827E}" type="datetimeFigureOut">
              <a:rPr kumimoji="1" lang="ja-JP" altLang="en-US" smtClean="0"/>
              <a:t>2014/2/9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75619"/>
            <a:ext cx="2551390" cy="53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75619"/>
            <a:ext cx="1700927" cy="53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DD771-3ED5-457E-993C-B5B9F6FD00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54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88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3"/>
          <a:srcRect r="73330" b="35770"/>
          <a:stretch/>
        </p:blipFill>
        <p:spPr>
          <a:xfrm rot="1396418">
            <a:off x="6962468" y="442326"/>
            <a:ext cx="338509" cy="815241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2" name="図 1" descr="http://ord.yahoo.co.jp/o/image/SIG=12gfaqcel/EXP=1390698242;_ylc=X3IDMgRmc3QDMARpZHgDMARvaWQDQU5kOUdjUTFBRC1TRWtwVDJZU3YySkp4M3BRT0ZzdWpQZm5aTEVNUTJGSkxOMXB0SXJZRGt3ZU0wTm9sYy1pbARwAzVMaUo2WUdLNUxxdDVMcWM2WU9PBHBvcwMxBHNlYwNzaHcEc2xrA3Jp/**http%3a/storage.kanshin.com/free/img_44/448196/k26563468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4" r="14404" b="14567"/>
          <a:stretch/>
        </p:blipFill>
        <p:spPr bwMode="auto">
          <a:xfrm>
            <a:off x="108184" y="3342267"/>
            <a:ext cx="3171217" cy="505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/>
          <p:cNvGrpSpPr/>
          <p:nvPr/>
        </p:nvGrpSpPr>
        <p:grpSpPr>
          <a:xfrm>
            <a:off x="1157853" y="1475155"/>
            <a:ext cx="4937570" cy="1851625"/>
            <a:chOff x="1275362" y="146289"/>
            <a:chExt cx="4937570" cy="1851625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1275362" y="146289"/>
              <a:ext cx="493757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鴨居みんなおいでよ</a:t>
              </a: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1621561" y="889918"/>
              <a:ext cx="42979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6600" dirty="0">
                  <a:solidFill>
                    <a:srgbClr val="FF0066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歌う講演会</a:t>
              </a: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4044373" y="3532054"/>
            <a:ext cx="35153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j-ea"/>
                <a:ea typeface="+mj-ea"/>
              </a:rPr>
              <a:t>　</a:t>
            </a:r>
            <a:r>
              <a:rPr kumimoji="1"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2014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kumimoji="1"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26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日（水）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午後</a:t>
            </a:r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時～午後</a:t>
            </a:r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（講演時間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kumimoji="1" lang="en-US" altLang="ja-JP" sz="18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ja-JP" altLang="en-US" sz="2000" dirty="0">
              <a:latin typeface="+mj-ea"/>
              <a:ea typeface="+mj-ea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2973407" y="3518922"/>
            <a:ext cx="1070967" cy="562839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日時</a:t>
            </a:r>
            <a:endParaRPr kumimoji="1" lang="ja-JP" altLang="en-US" sz="2000" b="1" dirty="0"/>
          </a:p>
        </p:txBody>
      </p:sp>
      <p:sp>
        <p:nvSpPr>
          <p:cNvPr id="8" name="円/楕円 7"/>
          <p:cNvSpPr/>
          <p:nvPr/>
        </p:nvSpPr>
        <p:spPr>
          <a:xfrm>
            <a:off x="2985787" y="4349312"/>
            <a:ext cx="1058587" cy="583413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場所</a:t>
            </a:r>
            <a:endParaRPr kumimoji="1" lang="ja-JP" altLang="en-US" sz="20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10090" y="4374751"/>
            <a:ext cx="34900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鴨居会館（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全館）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鴨居</a:t>
            </a:r>
            <a:r>
              <a:rPr kumimoji="1"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kumimoji="1"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（杉山神社境内）</a:t>
            </a:r>
            <a:endParaRPr kumimoji="1"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3023678" y="5210916"/>
            <a:ext cx="1020696" cy="61064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内容</a:t>
            </a:r>
            <a:endParaRPr kumimoji="1"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2955" y="165415"/>
            <a:ext cx="698620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鴨居いきいき福祉講演会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（午前</a:t>
            </a:r>
            <a:r>
              <a: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時～午後</a:t>
            </a:r>
            <a:r>
              <a: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時）</a:t>
            </a:r>
            <a:endParaRPr kumimoji="1"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</a:t>
            </a:r>
            <a:r>
              <a:rPr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受付午前</a:t>
            </a:r>
            <a:r>
              <a:rPr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</a:t>
            </a:r>
            <a:r>
              <a:rPr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</a:t>
            </a:r>
            <a:endParaRPr kumimoji="1"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49582" y="1001267"/>
            <a:ext cx="67505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三遊亭究斗（ミュージカル落語家）</a:t>
            </a:r>
            <a:endParaRPr kumimoji="1" lang="en-US" altLang="ja-JP" sz="32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endParaRPr kumimoji="1" lang="ja-JP" altLang="en-US" sz="2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160181" y="5241915"/>
            <a:ext cx="3483646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・福祉講演会（無料）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地域のつながり支えあい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・福祉パネル展示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・災害時備蓄品展示販売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・陸前高田応援グッズ販売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・ホットカフェで情報交換</a:t>
            </a:r>
            <a:endParaRPr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sz="1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ＬＥＤライトプレゼント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（先着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100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名様）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8184" y="8390947"/>
            <a:ext cx="7291964" cy="1129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3" dirty="0"/>
              <a:t>プロフィール</a:t>
            </a:r>
            <a:endParaRPr lang="en-US" altLang="ja-JP" sz="1123" dirty="0"/>
          </a:p>
          <a:p>
            <a:r>
              <a:rPr lang="ja-JP" altLang="en-US" sz="1123" dirty="0"/>
              <a:t>劇団四季出身、日本で唯一のミュージカル落語家。</a:t>
            </a:r>
            <a:endParaRPr lang="en-US" altLang="ja-JP" sz="1123" dirty="0"/>
          </a:p>
          <a:p>
            <a:r>
              <a:rPr lang="ja-JP" altLang="en-US" sz="1123" dirty="0" smtClean="0"/>
              <a:t>在団中</a:t>
            </a:r>
            <a:r>
              <a:rPr lang="ja-JP" altLang="en-US" sz="1123" dirty="0"/>
              <a:t>は海外公演を含め、数多くのミュージカルに出演。その経験を生かして創作した「ミュージカル落語（ミュージカルと落語の融合）は、高いエンターテイメント性、メッセージ性をもつ、笑いあり涙ありの内容で、従来の落語ファン以外からも注目を集めている。</a:t>
            </a:r>
            <a:endParaRPr lang="en-US" altLang="ja-JP" sz="1123" dirty="0"/>
          </a:p>
          <a:p>
            <a:r>
              <a:rPr lang="en-US" altLang="ja-JP" sz="1123" dirty="0"/>
              <a:t>『</a:t>
            </a:r>
            <a:r>
              <a:rPr lang="ja-JP" altLang="en-US" sz="1123" dirty="0"/>
              <a:t>一口弁当</a:t>
            </a:r>
            <a:r>
              <a:rPr lang="en-US" altLang="ja-JP" sz="1123" dirty="0"/>
              <a:t>』</a:t>
            </a:r>
            <a:r>
              <a:rPr lang="ja-JP" altLang="en-US" sz="1123" dirty="0"/>
              <a:t>は</a:t>
            </a:r>
            <a:r>
              <a:rPr lang="ja-JP" altLang="en-US" sz="1123" dirty="0" smtClean="0"/>
              <a:t>平成２３年度</a:t>
            </a:r>
            <a:r>
              <a:rPr lang="ja-JP" altLang="en-US" sz="1123" dirty="0"/>
              <a:t>文化庁芸術祭</a:t>
            </a:r>
            <a:r>
              <a:rPr lang="ja-JP" altLang="en-US" sz="1123" dirty="0" smtClean="0"/>
              <a:t>参加公演に選ばれた。各地</a:t>
            </a:r>
            <a:r>
              <a:rPr lang="ja-JP" altLang="en-US" sz="1123" dirty="0"/>
              <a:t>において講演依頼多数。</a:t>
            </a:r>
            <a:endParaRPr lang="en-US" altLang="ja-JP" sz="1123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8183" y="9626773"/>
            <a:ext cx="5375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主催：鴨居連合自治会　　　</a:t>
            </a:r>
            <a:r>
              <a:rPr kumimoji="1" lang="ja-JP" altLang="en-US" sz="1100" dirty="0" smtClean="0"/>
              <a:t>共催：鴨居地区社会福祉協議会・民生児童委員協議会</a:t>
            </a:r>
            <a:r>
              <a:rPr lang="ja-JP" altLang="en-US" sz="1100" dirty="0"/>
              <a:t>　</a:t>
            </a:r>
            <a:r>
              <a:rPr lang="ja-JP" altLang="en-US" sz="1100" dirty="0" smtClean="0"/>
              <a:t>　</a:t>
            </a:r>
            <a:endParaRPr kumimoji="1" lang="ja-JP" altLang="en-US" sz="1100" dirty="0"/>
          </a:p>
        </p:txBody>
      </p:sp>
      <p:sp>
        <p:nvSpPr>
          <p:cNvPr id="19" name="正方形/長方形 18"/>
          <p:cNvSpPr/>
          <p:nvPr/>
        </p:nvSpPr>
        <p:spPr>
          <a:xfrm>
            <a:off x="3550411" y="7530843"/>
            <a:ext cx="4033549" cy="1177864"/>
          </a:xfrm>
          <a:prstGeom prst="rect">
            <a:avLst/>
          </a:prstGeom>
          <a:noFill/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鴨居地区で行っている福祉関係事業を知っていただき、支えあいによる住みよいまちづくりの“楽しい”催しです</a:t>
            </a:r>
            <a:endParaRPr kumimoji="1" lang="ja-JP" altLang="en-US" sz="1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3056448" y="7106488"/>
            <a:ext cx="987926" cy="61064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/>
              <a:t>目的</a:t>
            </a:r>
            <a:endParaRPr kumimoji="1" lang="ja-JP" altLang="en-US" sz="2000" b="1" dirty="0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3"/>
          <a:srcRect r="73330" b="35770"/>
          <a:stretch/>
        </p:blipFill>
        <p:spPr>
          <a:xfrm rot="1396418">
            <a:off x="6270713" y="2261758"/>
            <a:ext cx="338509" cy="815241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3"/>
          <a:srcRect r="73330" b="35770"/>
          <a:stretch/>
        </p:blipFill>
        <p:spPr>
          <a:xfrm rot="19752003">
            <a:off x="499532" y="2252492"/>
            <a:ext cx="338509" cy="815241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3"/>
          <a:srcRect r="73330" b="35770"/>
          <a:stretch/>
        </p:blipFill>
        <p:spPr>
          <a:xfrm rot="1396418">
            <a:off x="3631958" y="6087301"/>
            <a:ext cx="338509" cy="815241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33" name="図 32"/>
          <p:cNvPicPr>
            <a:picLocks noChangeAspect="1"/>
          </p:cNvPicPr>
          <p:nvPr/>
        </p:nvPicPr>
        <p:blipFill rotWithShape="1">
          <a:blip r:embed="rId3"/>
          <a:srcRect r="73330" b="35770"/>
          <a:stretch/>
        </p:blipFill>
        <p:spPr>
          <a:xfrm rot="18672667">
            <a:off x="6860852" y="9312047"/>
            <a:ext cx="338509" cy="815241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14" name="正方形/長方形 13"/>
          <p:cNvSpPr/>
          <p:nvPr/>
        </p:nvSpPr>
        <p:spPr>
          <a:xfrm>
            <a:off x="108183" y="9820045"/>
            <a:ext cx="30451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/>
              <a:t>（</a:t>
            </a:r>
            <a:r>
              <a:rPr lang="ja-JP" altLang="en-US" sz="1100" dirty="0" smtClean="0"/>
              <a:t>問合せ先：</a:t>
            </a:r>
            <a:r>
              <a:rPr lang="ja-JP" altLang="en-US" sz="1100" dirty="0"/>
              <a:t>鴨居会館管理人　</a:t>
            </a:r>
            <a:r>
              <a:rPr lang="en-US" altLang="ja-JP" sz="1100" dirty="0"/>
              <a:t>045-935-1073</a:t>
            </a:r>
            <a:r>
              <a:rPr lang="ja-JP" altLang="en-US" sz="11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0554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197</Words>
  <Application>Microsoft Office PowerPoint</Application>
  <PresentationFormat>ユーザー設定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HGP創英角ﾎﾟｯﾌﾟ体</vt:lpstr>
      <vt:lpstr>HGS創英角ﾎﾟｯﾌﾟ体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yukimi-o</dc:creator>
  <cp:lastModifiedBy>yukimi-o</cp:lastModifiedBy>
  <cp:revision>31</cp:revision>
  <cp:lastPrinted>2014-02-07T11:21:58Z</cp:lastPrinted>
  <dcterms:created xsi:type="dcterms:W3CDTF">2014-01-24T23:41:53Z</dcterms:created>
  <dcterms:modified xsi:type="dcterms:W3CDTF">2014-02-09T05:17:07Z</dcterms:modified>
</cp:coreProperties>
</file>